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2B81D-2986-4E62-B6A5-03F4CA70F8B6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952CAF-FE4D-45C9-A029-35FB13A56515}">
      <dgm:prSet/>
      <dgm:spPr/>
      <dgm:t>
        <a:bodyPr/>
        <a:lstStyle/>
        <a:p>
          <a:r>
            <a:rPr lang="es-AR"/>
            <a:t>Cada video tiene una fecha límite para poder concursar:</a:t>
          </a:r>
          <a:endParaRPr lang="en-US"/>
        </a:p>
      </dgm:t>
    </dgm:pt>
    <dgm:pt modelId="{7D22DCA1-9C5F-4B7E-B1D9-D057C7D9AE70}" type="parTrans" cxnId="{85C16577-9753-4DD0-8771-2E52576317BA}">
      <dgm:prSet/>
      <dgm:spPr/>
      <dgm:t>
        <a:bodyPr/>
        <a:lstStyle/>
        <a:p>
          <a:endParaRPr lang="en-US"/>
        </a:p>
      </dgm:t>
    </dgm:pt>
    <dgm:pt modelId="{89DC18C4-C88A-40BF-81EA-21BA65C4B168}" type="sibTrans" cxnId="{85C16577-9753-4DD0-8771-2E52576317BA}">
      <dgm:prSet/>
      <dgm:spPr/>
      <dgm:t>
        <a:bodyPr/>
        <a:lstStyle/>
        <a:p>
          <a:endParaRPr lang="en-US"/>
        </a:p>
      </dgm:t>
    </dgm:pt>
    <dgm:pt modelId="{D9A1BD49-D95A-43C6-B102-72CBCC84C913}">
      <dgm:prSet/>
      <dgm:spPr/>
      <dgm:t>
        <a:bodyPr/>
        <a:lstStyle/>
        <a:p>
          <a:r>
            <a:rPr lang="es-AR" dirty="0"/>
            <a:t>Desafío 1: 29/7 al 5/8 (6 al 11 de agosto votación Encuesta historia Instagram, ganador día  12 de agosto)</a:t>
          </a:r>
          <a:endParaRPr lang="en-US" dirty="0"/>
        </a:p>
      </dgm:t>
    </dgm:pt>
    <dgm:pt modelId="{8E559A68-7589-4980-95AB-ECD622619E8F}" type="parTrans" cxnId="{A76ADB83-5BAB-45B6-B838-6BFE506018DC}">
      <dgm:prSet/>
      <dgm:spPr/>
      <dgm:t>
        <a:bodyPr/>
        <a:lstStyle/>
        <a:p>
          <a:endParaRPr lang="en-US"/>
        </a:p>
      </dgm:t>
    </dgm:pt>
    <dgm:pt modelId="{5B01C560-8830-4F1B-93B1-55DE350519D7}" type="sibTrans" cxnId="{A76ADB83-5BAB-45B6-B838-6BFE506018DC}">
      <dgm:prSet/>
      <dgm:spPr/>
      <dgm:t>
        <a:bodyPr/>
        <a:lstStyle/>
        <a:p>
          <a:endParaRPr lang="en-US"/>
        </a:p>
      </dgm:t>
    </dgm:pt>
    <dgm:pt modelId="{663AD799-FF05-4434-BBC1-BCC1FECA589F}">
      <dgm:prSet/>
      <dgm:spPr/>
      <dgm:t>
        <a:bodyPr/>
        <a:lstStyle/>
        <a:p>
          <a:r>
            <a:rPr lang="es-AR" dirty="0"/>
            <a:t>Desafío 2: 5/8 al 12/8 (13 al 18 de agosto votación Encuesta historia Instagram, ganador </a:t>
          </a:r>
          <a:r>
            <a:rPr lang="es-AR" dirty="0" err="1"/>
            <a:t>dia</a:t>
          </a:r>
          <a:r>
            <a:rPr lang="es-AR" dirty="0"/>
            <a:t>  19 de agosto) </a:t>
          </a:r>
          <a:endParaRPr lang="en-US" dirty="0"/>
        </a:p>
      </dgm:t>
    </dgm:pt>
    <dgm:pt modelId="{6F8577D0-0455-4FD4-A6C9-0D360F57B231}" type="parTrans" cxnId="{3813A222-3E00-40EB-BAB0-FDFA1007D5ED}">
      <dgm:prSet/>
      <dgm:spPr/>
      <dgm:t>
        <a:bodyPr/>
        <a:lstStyle/>
        <a:p>
          <a:endParaRPr lang="en-US"/>
        </a:p>
      </dgm:t>
    </dgm:pt>
    <dgm:pt modelId="{6A692247-49ED-4DA5-8694-7D7589698B59}" type="sibTrans" cxnId="{3813A222-3E00-40EB-BAB0-FDFA1007D5ED}">
      <dgm:prSet/>
      <dgm:spPr/>
      <dgm:t>
        <a:bodyPr/>
        <a:lstStyle/>
        <a:p>
          <a:endParaRPr lang="en-US"/>
        </a:p>
      </dgm:t>
    </dgm:pt>
    <dgm:pt modelId="{06450BE0-59E1-431E-8C52-B9650F02C7F9}">
      <dgm:prSet/>
      <dgm:spPr/>
      <dgm:t>
        <a:bodyPr/>
        <a:lstStyle/>
        <a:p>
          <a:r>
            <a:rPr lang="es-AR" dirty="0"/>
            <a:t>Desafío 3: 12/8 al 19/8 (20 de agosto al  1 de septiembre votación Encuesta historia Instagram, ganador </a:t>
          </a:r>
          <a:r>
            <a:rPr lang="es-AR" dirty="0" err="1"/>
            <a:t>dia</a:t>
          </a:r>
          <a:r>
            <a:rPr lang="es-AR" dirty="0"/>
            <a:t>  2 de septiembre) </a:t>
          </a:r>
          <a:endParaRPr lang="en-US" dirty="0"/>
        </a:p>
      </dgm:t>
    </dgm:pt>
    <dgm:pt modelId="{804EB1D8-7E44-4B1B-9AE4-2F1B60021D50}" type="parTrans" cxnId="{5654678F-01E3-42B7-A19D-C034C00F0C3B}">
      <dgm:prSet/>
      <dgm:spPr/>
      <dgm:t>
        <a:bodyPr/>
        <a:lstStyle/>
        <a:p>
          <a:endParaRPr lang="en-US"/>
        </a:p>
      </dgm:t>
    </dgm:pt>
    <dgm:pt modelId="{0A01CA78-915F-4516-8C50-A37440C49B31}" type="sibTrans" cxnId="{5654678F-01E3-42B7-A19D-C034C00F0C3B}">
      <dgm:prSet/>
      <dgm:spPr/>
      <dgm:t>
        <a:bodyPr/>
        <a:lstStyle/>
        <a:p>
          <a:endParaRPr lang="en-US"/>
        </a:p>
      </dgm:t>
    </dgm:pt>
    <dgm:pt modelId="{61FDB310-6F0C-46A1-8C17-BA34B9018B21}" type="pres">
      <dgm:prSet presAssocID="{7472B81D-2986-4E62-B6A5-03F4CA70F8B6}" presName="outerComposite" presStyleCnt="0">
        <dgm:presLayoutVars>
          <dgm:chMax val="5"/>
          <dgm:dir/>
          <dgm:resizeHandles val="exact"/>
        </dgm:presLayoutVars>
      </dgm:prSet>
      <dgm:spPr/>
    </dgm:pt>
    <dgm:pt modelId="{849B43B9-2BE1-4588-A22D-7EB7B92A813C}" type="pres">
      <dgm:prSet presAssocID="{7472B81D-2986-4E62-B6A5-03F4CA70F8B6}" presName="dummyMaxCanvas" presStyleCnt="0">
        <dgm:presLayoutVars/>
      </dgm:prSet>
      <dgm:spPr/>
    </dgm:pt>
    <dgm:pt modelId="{AEF3547E-3B6E-4823-A996-FD6AB106616B}" type="pres">
      <dgm:prSet presAssocID="{7472B81D-2986-4E62-B6A5-03F4CA70F8B6}" presName="FourNodes_1" presStyleLbl="node1" presStyleIdx="0" presStyleCnt="4">
        <dgm:presLayoutVars>
          <dgm:bulletEnabled val="1"/>
        </dgm:presLayoutVars>
      </dgm:prSet>
      <dgm:spPr/>
    </dgm:pt>
    <dgm:pt modelId="{EBF51B9A-9ADA-45CE-BE14-7D55B22F5B4B}" type="pres">
      <dgm:prSet presAssocID="{7472B81D-2986-4E62-B6A5-03F4CA70F8B6}" presName="FourNodes_2" presStyleLbl="node1" presStyleIdx="1" presStyleCnt="4">
        <dgm:presLayoutVars>
          <dgm:bulletEnabled val="1"/>
        </dgm:presLayoutVars>
      </dgm:prSet>
      <dgm:spPr/>
    </dgm:pt>
    <dgm:pt modelId="{712E8B4C-81A1-435B-AFCB-430D903002AC}" type="pres">
      <dgm:prSet presAssocID="{7472B81D-2986-4E62-B6A5-03F4CA70F8B6}" presName="FourNodes_3" presStyleLbl="node1" presStyleIdx="2" presStyleCnt="4">
        <dgm:presLayoutVars>
          <dgm:bulletEnabled val="1"/>
        </dgm:presLayoutVars>
      </dgm:prSet>
      <dgm:spPr/>
    </dgm:pt>
    <dgm:pt modelId="{89B09082-4EC1-4A42-8464-7685DA75EC5F}" type="pres">
      <dgm:prSet presAssocID="{7472B81D-2986-4E62-B6A5-03F4CA70F8B6}" presName="FourNodes_4" presStyleLbl="node1" presStyleIdx="3" presStyleCnt="4">
        <dgm:presLayoutVars>
          <dgm:bulletEnabled val="1"/>
        </dgm:presLayoutVars>
      </dgm:prSet>
      <dgm:spPr/>
    </dgm:pt>
    <dgm:pt modelId="{5F32FCE4-3278-4F3B-BEEE-25AD199617E5}" type="pres">
      <dgm:prSet presAssocID="{7472B81D-2986-4E62-B6A5-03F4CA70F8B6}" presName="FourConn_1-2" presStyleLbl="fgAccFollowNode1" presStyleIdx="0" presStyleCnt="3">
        <dgm:presLayoutVars>
          <dgm:bulletEnabled val="1"/>
        </dgm:presLayoutVars>
      </dgm:prSet>
      <dgm:spPr/>
    </dgm:pt>
    <dgm:pt modelId="{0C813211-D968-4213-A04D-E87589E8834E}" type="pres">
      <dgm:prSet presAssocID="{7472B81D-2986-4E62-B6A5-03F4CA70F8B6}" presName="FourConn_2-3" presStyleLbl="fgAccFollowNode1" presStyleIdx="1" presStyleCnt="3">
        <dgm:presLayoutVars>
          <dgm:bulletEnabled val="1"/>
        </dgm:presLayoutVars>
      </dgm:prSet>
      <dgm:spPr/>
    </dgm:pt>
    <dgm:pt modelId="{52717263-2216-4284-B9CF-D99FE1D04BF4}" type="pres">
      <dgm:prSet presAssocID="{7472B81D-2986-4E62-B6A5-03F4CA70F8B6}" presName="FourConn_3-4" presStyleLbl="fgAccFollowNode1" presStyleIdx="2" presStyleCnt="3">
        <dgm:presLayoutVars>
          <dgm:bulletEnabled val="1"/>
        </dgm:presLayoutVars>
      </dgm:prSet>
      <dgm:spPr/>
    </dgm:pt>
    <dgm:pt modelId="{0370F6D4-8C9E-49AD-A14B-0375B9991D26}" type="pres">
      <dgm:prSet presAssocID="{7472B81D-2986-4E62-B6A5-03F4CA70F8B6}" presName="FourNodes_1_text" presStyleLbl="node1" presStyleIdx="3" presStyleCnt="4">
        <dgm:presLayoutVars>
          <dgm:bulletEnabled val="1"/>
        </dgm:presLayoutVars>
      </dgm:prSet>
      <dgm:spPr/>
    </dgm:pt>
    <dgm:pt modelId="{CDEE4D1F-3CDB-4A07-86DF-85747621C0AA}" type="pres">
      <dgm:prSet presAssocID="{7472B81D-2986-4E62-B6A5-03F4CA70F8B6}" presName="FourNodes_2_text" presStyleLbl="node1" presStyleIdx="3" presStyleCnt="4">
        <dgm:presLayoutVars>
          <dgm:bulletEnabled val="1"/>
        </dgm:presLayoutVars>
      </dgm:prSet>
      <dgm:spPr/>
    </dgm:pt>
    <dgm:pt modelId="{1F4E9F83-009C-415C-8AB8-5937A515E61F}" type="pres">
      <dgm:prSet presAssocID="{7472B81D-2986-4E62-B6A5-03F4CA70F8B6}" presName="FourNodes_3_text" presStyleLbl="node1" presStyleIdx="3" presStyleCnt="4">
        <dgm:presLayoutVars>
          <dgm:bulletEnabled val="1"/>
        </dgm:presLayoutVars>
      </dgm:prSet>
      <dgm:spPr/>
    </dgm:pt>
    <dgm:pt modelId="{E37572E4-8F7A-469C-97A9-50CBF0C8372C}" type="pres">
      <dgm:prSet presAssocID="{7472B81D-2986-4E62-B6A5-03F4CA70F8B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456AA02-96E8-46D9-A3EB-18920775053A}" type="presOf" srcId="{6A692247-49ED-4DA5-8694-7D7589698B59}" destId="{52717263-2216-4284-B9CF-D99FE1D04BF4}" srcOrd="0" destOrd="0" presId="urn:microsoft.com/office/officeart/2005/8/layout/vProcess5"/>
    <dgm:cxn modelId="{186F441E-8074-41CA-A599-BF30FB90F14A}" type="presOf" srcId="{89DC18C4-C88A-40BF-81EA-21BA65C4B168}" destId="{5F32FCE4-3278-4F3B-BEEE-25AD199617E5}" srcOrd="0" destOrd="0" presId="urn:microsoft.com/office/officeart/2005/8/layout/vProcess5"/>
    <dgm:cxn modelId="{3813A222-3E00-40EB-BAB0-FDFA1007D5ED}" srcId="{7472B81D-2986-4E62-B6A5-03F4CA70F8B6}" destId="{663AD799-FF05-4434-BBC1-BCC1FECA589F}" srcOrd="2" destOrd="0" parTransId="{6F8577D0-0455-4FD4-A6C9-0D360F57B231}" sibTransId="{6A692247-49ED-4DA5-8694-7D7589698B59}"/>
    <dgm:cxn modelId="{E52A192C-86C6-43EB-BB22-B4532989663A}" type="presOf" srcId="{7472B81D-2986-4E62-B6A5-03F4CA70F8B6}" destId="{61FDB310-6F0C-46A1-8C17-BA34B9018B21}" srcOrd="0" destOrd="0" presId="urn:microsoft.com/office/officeart/2005/8/layout/vProcess5"/>
    <dgm:cxn modelId="{902D8632-DF00-4829-9F46-17D136AF042F}" type="presOf" srcId="{D9A1BD49-D95A-43C6-B102-72CBCC84C913}" destId="{EBF51B9A-9ADA-45CE-BE14-7D55B22F5B4B}" srcOrd="0" destOrd="0" presId="urn:microsoft.com/office/officeart/2005/8/layout/vProcess5"/>
    <dgm:cxn modelId="{E35A233B-836F-4A3D-AC08-43B26B823A41}" type="presOf" srcId="{58952CAF-FE4D-45C9-A029-35FB13A56515}" destId="{AEF3547E-3B6E-4823-A996-FD6AB106616B}" srcOrd="0" destOrd="0" presId="urn:microsoft.com/office/officeart/2005/8/layout/vProcess5"/>
    <dgm:cxn modelId="{35EC2D75-E974-4180-BA1B-9AA5B256F88A}" type="presOf" srcId="{663AD799-FF05-4434-BBC1-BCC1FECA589F}" destId="{712E8B4C-81A1-435B-AFCB-430D903002AC}" srcOrd="0" destOrd="0" presId="urn:microsoft.com/office/officeart/2005/8/layout/vProcess5"/>
    <dgm:cxn modelId="{85C16577-9753-4DD0-8771-2E52576317BA}" srcId="{7472B81D-2986-4E62-B6A5-03F4CA70F8B6}" destId="{58952CAF-FE4D-45C9-A029-35FB13A56515}" srcOrd="0" destOrd="0" parTransId="{7D22DCA1-9C5F-4B7E-B1D9-D057C7D9AE70}" sibTransId="{89DC18C4-C88A-40BF-81EA-21BA65C4B168}"/>
    <dgm:cxn modelId="{A76ADB83-5BAB-45B6-B838-6BFE506018DC}" srcId="{7472B81D-2986-4E62-B6A5-03F4CA70F8B6}" destId="{D9A1BD49-D95A-43C6-B102-72CBCC84C913}" srcOrd="1" destOrd="0" parTransId="{8E559A68-7589-4980-95AB-ECD622619E8F}" sibTransId="{5B01C560-8830-4F1B-93B1-55DE350519D7}"/>
    <dgm:cxn modelId="{6A62898A-0B2B-44AB-A3D8-89C8A383F40C}" type="presOf" srcId="{5B01C560-8830-4F1B-93B1-55DE350519D7}" destId="{0C813211-D968-4213-A04D-E87589E8834E}" srcOrd="0" destOrd="0" presId="urn:microsoft.com/office/officeart/2005/8/layout/vProcess5"/>
    <dgm:cxn modelId="{5654678F-01E3-42B7-A19D-C034C00F0C3B}" srcId="{7472B81D-2986-4E62-B6A5-03F4CA70F8B6}" destId="{06450BE0-59E1-431E-8C52-B9650F02C7F9}" srcOrd="3" destOrd="0" parTransId="{804EB1D8-7E44-4B1B-9AE4-2F1B60021D50}" sibTransId="{0A01CA78-915F-4516-8C50-A37440C49B31}"/>
    <dgm:cxn modelId="{006BB790-EC2E-4658-9A2A-077B71BB8CED}" type="presOf" srcId="{06450BE0-59E1-431E-8C52-B9650F02C7F9}" destId="{89B09082-4EC1-4A42-8464-7685DA75EC5F}" srcOrd="0" destOrd="0" presId="urn:microsoft.com/office/officeart/2005/8/layout/vProcess5"/>
    <dgm:cxn modelId="{74DBF1C0-1383-4017-BBAC-EEB9587A109E}" type="presOf" srcId="{06450BE0-59E1-431E-8C52-B9650F02C7F9}" destId="{E37572E4-8F7A-469C-97A9-50CBF0C8372C}" srcOrd="1" destOrd="0" presId="urn:microsoft.com/office/officeart/2005/8/layout/vProcess5"/>
    <dgm:cxn modelId="{D1402AD5-197C-40EB-B8D8-C07F87EDF85E}" type="presOf" srcId="{663AD799-FF05-4434-BBC1-BCC1FECA589F}" destId="{1F4E9F83-009C-415C-8AB8-5937A515E61F}" srcOrd="1" destOrd="0" presId="urn:microsoft.com/office/officeart/2005/8/layout/vProcess5"/>
    <dgm:cxn modelId="{9AAFFDE0-906E-451E-A962-00AA6A01A56F}" type="presOf" srcId="{58952CAF-FE4D-45C9-A029-35FB13A56515}" destId="{0370F6D4-8C9E-49AD-A14B-0375B9991D26}" srcOrd="1" destOrd="0" presId="urn:microsoft.com/office/officeart/2005/8/layout/vProcess5"/>
    <dgm:cxn modelId="{F04E17ED-8C0D-4F08-80E3-4E8E4E6B72E9}" type="presOf" srcId="{D9A1BD49-D95A-43C6-B102-72CBCC84C913}" destId="{CDEE4D1F-3CDB-4A07-86DF-85747621C0AA}" srcOrd="1" destOrd="0" presId="urn:microsoft.com/office/officeart/2005/8/layout/vProcess5"/>
    <dgm:cxn modelId="{6809371A-F5F9-47CC-AA70-0E59783BFC55}" type="presParOf" srcId="{61FDB310-6F0C-46A1-8C17-BA34B9018B21}" destId="{849B43B9-2BE1-4588-A22D-7EB7B92A813C}" srcOrd="0" destOrd="0" presId="urn:microsoft.com/office/officeart/2005/8/layout/vProcess5"/>
    <dgm:cxn modelId="{00F042DC-57D1-412B-8A85-B7500CBE6219}" type="presParOf" srcId="{61FDB310-6F0C-46A1-8C17-BA34B9018B21}" destId="{AEF3547E-3B6E-4823-A996-FD6AB106616B}" srcOrd="1" destOrd="0" presId="urn:microsoft.com/office/officeart/2005/8/layout/vProcess5"/>
    <dgm:cxn modelId="{025BD4D1-22E1-4841-AF27-7CB72328020B}" type="presParOf" srcId="{61FDB310-6F0C-46A1-8C17-BA34B9018B21}" destId="{EBF51B9A-9ADA-45CE-BE14-7D55B22F5B4B}" srcOrd="2" destOrd="0" presId="urn:microsoft.com/office/officeart/2005/8/layout/vProcess5"/>
    <dgm:cxn modelId="{D41B5B48-783D-4B40-B3A8-092D63F6FDFE}" type="presParOf" srcId="{61FDB310-6F0C-46A1-8C17-BA34B9018B21}" destId="{712E8B4C-81A1-435B-AFCB-430D903002AC}" srcOrd="3" destOrd="0" presId="urn:microsoft.com/office/officeart/2005/8/layout/vProcess5"/>
    <dgm:cxn modelId="{0444DC79-0431-4525-AB86-16483EC507C2}" type="presParOf" srcId="{61FDB310-6F0C-46A1-8C17-BA34B9018B21}" destId="{89B09082-4EC1-4A42-8464-7685DA75EC5F}" srcOrd="4" destOrd="0" presId="urn:microsoft.com/office/officeart/2005/8/layout/vProcess5"/>
    <dgm:cxn modelId="{DDA663A6-0AC6-40BB-936B-1D3780CB336C}" type="presParOf" srcId="{61FDB310-6F0C-46A1-8C17-BA34B9018B21}" destId="{5F32FCE4-3278-4F3B-BEEE-25AD199617E5}" srcOrd="5" destOrd="0" presId="urn:microsoft.com/office/officeart/2005/8/layout/vProcess5"/>
    <dgm:cxn modelId="{150DA651-20FB-4519-A485-1A8C63882E40}" type="presParOf" srcId="{61FDB310-6F0C-46A1-8C17-BA34B9018B21}" destId="{0C813211-D968-4213-A04D-E87589E8834E}" srcOrd="6" destOrd="0" presId="urn:microsoft.com/office/officeart/2005/8/layout/vProcess5"/>
    <dgm:cxn modelId="{3AD8C64B-3B1B-4578-B815-E6141E325447}" type="presParOf" srcId="{61FDB310-6F0C-46A1-8C17-BA34B9018B21}" destId="{52717263-2216-4284-B9CF-D99FE1D04BF4}" srcOrd="7" destOrd="0" presId="urn:microsoft.com/office/officeart/2005/8/layout/vProcess5"/>
    <dgm:cxn modelId="{1D990771-E37E-4B3A-8613-97AD2175E9C9}" type="presParOf" srcId="{61FDB310-6F0C-46A1-8C17-BA34B9018B21}" destId="{0370F6D4-8C9E-49AD-A14B-0375B9991D26}" srcOrd="8" destOrd="0" presId="urn:microsoft.com/office/officeart/2005/8/layout/vProcess5"/>
    <dgm:cxn modelId="{5EF52FE8-AAB8-4C5E-A69B-8B5DD1610FCC}" type="presParOf" srcId="{61FDB310-6F0C-46A1-8C17-BA34B9018B21}" destId="{CDEE4D1F-3CDB-4A07-86DF-85747621C0AA}" srcOrd="9" destOrd="0" presId="urn:microsoft.com/office/officeart/2005/8/layout/vProcess5"/>
    <dgm:cxn modelId="{27DB3E9D-FB63-4393-82AC-BE55AB196D5C}" type="presParOf" srcId="{61FDB310-6F0C-46A1-8C17-BA34B9018B21}" destId="{1F4E9F83-009C-415C-8AB8-5937A515E61F}" srcOrd="10" destOrd="0" presId="urn:microsoft.com/office/officeart/2005/8/layout/vProcess5"/>
    <dgm:cxn modelId="{28221BEB-3C1E-4161-8AEF-99320A97A6BD}" type="presParOf" srcId="{61FDB310-6F0C-46A1-8C17-BA34B9018B21}" destId="{E37572E4-8F7A-469C-97A9-50CBF0C837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547E-3B6E-4823-A996-FD6AB106616B}">
      <dsp:nvSpPr>
        <dsp:cNvPr id="0" name=""/>
        <dsp:cNvSpPr/>
      </dsp:nvSpPr>
      <dsp:spPr>
        <a:xfrm>
          <a:off x="0" y="0"/>
          <a:ext cx="5106157" cy="7581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Cada video tiene una fecha límite para poder concursar:</a:t>
          </a:r>
          <a:endParaRPr lang="en-US" sz="1400" kern="1200"/>
        </a:p>
      </dsp:txBody>
      <dsp:txXfrm>
        <a:off x="22205" y="22205"/>
        <a:ext cx="4223999" cy="713732"/>
      </dsp:txXfrm>
    </dsp:sp>
    <dsp:sp modelId="{EBF51B9A-9ADA-45CE-BE14-7D55B22F5B4B}">
      <dsp:nvSpPr>
        <dsp:cNvPr id="0" name=""/>
        <dsp:cNvSpPr/>
      </dsp:nvSpPr>
      <dsp:spPr>
        <a:xfrm>
          <a:off x="427640" y="895986"/>
          <a:ext cx="5106157" cy="7581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Desafío 1: 29/7 al 5/8 (6 al 11 de agosto votación Encuesta historia Instagram, ganador día  12 de agosto)</a:t>
          </a:r>
          <a:endParaRPr lang="en-US" sz="1400" kern="1200" dirty="0"/>
        </a:p>
      </dsp:txBody>
      <dsp:txXfrm>
        <a:off x="449845" y="918191"/>
        <a:ext cx="4141314" cy="713732"/>
      </dsp:txXfrm>
    </dsp:sp>
    <dsp:sp modelId="{712E8B4C-81A1-435B-AFCB-430D903002AC}">
      <dsp:nvSpPr>
        <dsp:cNvPr id="0" name=""/>
        <dsp:cNvSpPr/>
      </dsp:nvSpPr>
      <dsp:spPr>
        <a:xfrm>
          <a:off x="848898" y="1791973"/>
          <a:ext cx="5106157" cy="7581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Desafío 2: 5/8 al 12/8 (13 al 18 de agosto votación Encuesta historia Instagram, ganador </a:t>
          </a:r>
          <a:r>
            <a:rPr lang="es-AR" sz="1400" kern="1200" dirty="0" err="1"/>
            <a:t>dia</a:t>
          </a:r>
          <a:r>
            <a:rPr lang="es-AR" sz="1400" kern="1200" dirty="0"/>
            <a:t>  19 de agosto) </a:t>
          </a:r>
          <a:endParaRPr lang="en-US" sz="1400" kern="1200" dirty="0"/>
        </a:p>
      </dsp:txBody>
      <dsp:txXfrm>
        <a:off x="871103" y="1814178"/>
        <a:ext cx="4147696" cy="713732"/>
      </dsp:txXfrm>
    </dsp:sp>
    <dsp:sp modelId="{89B09082-4EC1-4A42-8464-7685DA75EC5F}">
      <dsp:nvSpPr>
        <dsp:cNvPr id="0" name=""/>
        <dsp:cNvSpPr/>
      </dsp:nvSpPr>
      <dsp:spPr>
        <a:xfrm>
          <a:off x="1276539" y="2687960"/>
          <a:ext cx="5106157" cy="7581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Desafío 3: 12/8 al 19/8 (20 de agosto al  1 de septiembre votación Encuesta historia Instagram, ganador </a:t>
          </a:r>
          <a:r>
            <a:rPr lang="es-AR" sz="1400" kern="1200" dirty="0" err="1"/>
            <a:t>dia</a:t>
          </a:r>
          <a:r>
            <a:rPr lang="es-AR" sz="1400" kern="1200" dirty="0"/>
            <a:t>  2 de septiembre) </a:t>
          </a:r>
          <a:endParaRPr lang="en-US" sz="1400" kern="1200" dirty="0"/>
        </a:p>
      </dsp:txBody>
      <dsp:txXfrm>
        <a:off x="1298744" y="2710165"/>
        <a:ext cx="4141314" cy="713732"/>
      </dsp:txXfrm>
    </dsp:sp>
    <dsp:sp modelId="{5F32FCE4-3278-4F3B-BEEE-25AD199617E5}">
      <dsp:nvSpPr>
        <dsp:cNvPr id="0" name=""/>
        <dsp:cNvSpPr/>
      </dsp:nvSpPr>
      <dsp:spPr>
        <a:xfrm>
          <a:off x="4613364" y="580668"/>
          <a:ext cx="492792" cy="49279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24242" y="580668"/>
        <a:ext cx="271036" cy="370826"/>
      </dsp:txXfrm>
    </dsp:sp>
    <dsp:sp modelId="{0C813211-D968-4213-A04D-E87589E8834E}">
      <dsp:nvSpPr>
        <dsp:cNvPr id="0" name=""/>
        <dsp:cNvSpPr/>
      </dsp:nvSpPr>
      <dsp:spPr>
        <a:xfrm>
          <a:off x="5041005" y="1476655"/>
          <a:ext cx="492792" cy="49279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51883" y="1476655"/>
        <a:ext cx="271036" cy="370826"/>
      </dsp:txXfrm>
    </dsp:sp>
    <dsp:sp modelId="{52717263-2216-4284-B9CF-D99FE1D04BF4}">
      <dsp:nvSpPr>
        <dsp:cNvPr id="0" name=""/>
        <dsp:cNvSpPr/>
      </dsp:nvSpPr>
      <dsp:spPr>
        <a:xfrm>
          <a:off x="5462263" y="2372641"/>
          <a:ext cx="492792" cy="49279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73141" y="2372641"/>
        <a:ext cx="271036" cy="370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48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44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37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62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72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1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48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34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75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AD1F-9A0D-4EB7-BBA4-ECD9FC43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28908-F9A3-4275-AB7A-3F8B335D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14372-1FDA-4F73-A7D5-5320BCE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89D5D-38A7-4FC2-8B08-A95A6474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A4FE0-6D32-43CB-9E37-D783DE7F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8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1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93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24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48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7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33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8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CA2E24-4887-4F6D-8511-915C6F692209}" type="datetimeFigureOut">
              <a:rPr lang="es-MX" smtClean="0"/>
              <a:pPr/>
              <a:t>23/07/2020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E53702-5786-472B-A42D-B44D6AEA58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5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0C258A-D9FD-4215-9493-F9C580621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92" y="1213758"/>
            <a:ext cx="6093596" cy="4430485"/>
          </a:xfrm>
        </p:spPr>
        <p:txBody>
          <a:bodyPr anchor="ctr">
            <a:normAutofit/>
          </a:bodyPr>
          <a:lstStyle/>
          <a:p>
            <a:pPr algn="l"/>
            <a:r>
              <a:rPr lang="es-AR" sz="6600" dirty="0"/>
              <a:t>Mientras estamos en casa jugamos para el equipo</a:t>
            </a:r>
            <a:endParaRPr lang="es-MX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02458C-9287-4F96-9B30-2A4C02432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28" y="1213758"/>
            <a:ext cx="3078739" cy="4430485"/>
          </a:xfrm>
        </p:spPr>
        <p:txBody>
          <a:bodyPr anchor="ctr">
            <a:normAutofit/>
          </a:bodyPr>
          <a:lstStyle/>
          <a:p>
            <a:pPr algn="l"/>
            <a:r>
              <a:rPr lang="es-AR" sz="2400" dirty="0" err="1">
                <a:solidFill>
                  <a:srgbClr val="FFFFFF"/>
                </a:solidFill>
              </a:rPr>
              <a:t>FEDERACIóN</a:t>
            </a:r>
            <a:r>
              <a:rPr lang="es-AR" sz="2400" dirty="0">
                <a:solidFill>
                  <a:srgbClr val="FFFFFF"/>
                </a:solidFill>
              </a:rPr>
              <a:t> DEL VOLEIBOL ARGENTINO</a:t>
            </a:r>
          </a:p>
          <a:p>
            <a:pPr algn="l"/>
            <a:endParaRPr lang="es-AR" sz="2400" dirty="0">
              <a:solidFill>
                <a:srgbClr val="FFFFFF"/>
              </a:solidFill>
            </a:endParaRPr>
          </a:p>
          <a:p>
            <a:pPr algn="l"/>
            <a:r>
              <a:rPr lang="es-AR" sz="2400" dirty="0">
                <a:solidFill>
                  <a:srgbClr val="FFFFFF"/>
                </a:solidFill>
              </a:rPr>
              <a:t>KINDER JOY OF MOVING</a:t>
            </a:r>
            <a:endParaRPr lang="es-MX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978970-E380-4875-B0A3-3ABA329A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s-AR"/>
              <a:t>Propuesta	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10C3E-574E-49F6-8404-338DE117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s-AR" dirty="0"/>
              <a:t>Tenes que imitar el desafío propuesto por Santiago Darraidou en su video</a:t>
            </a:r>
          </a:p>
          <a:p>
            <a:r>
              <a:rPr lang="es-AR" dirty="0" err="1"/>
              <a:t>participá</a:t>
            </a:r>
            <a:r>
              <a:rPr lang="es-AR" dirty="0"/>
              <a:t> con tu equipo (mínimo 6 jugadores/jugadoras por video) realizando el desafío del “Zurdo” DESDE TU CASA. </a:t>
            </a:r>
          </a:p>
          <a:p>
            <a:r>
              <a:rPr lang="es-AR" dirty="0"/>
              <a:t>Edita los videos PARA PRESENTAR 1 (uno) POR EQUIPO, con las imágenes de mínimo 6 integrantes</a:t>
            </a:r>
            <a:endParaRPr lang="es-MX" dirty="0"/>
          </a:p>
          <a:p>
            <a:r>
              <a:rPr lang="es-AR" dirty="0" err="1"/>
              <a:t>Subilo</a:t>
            </a:r>
            <a:r>
              <a:rPr lang="es-AR" dirty="0"/>
              <a:t> a tu perfil o al perfil del equipo EN Instagram y </a:t>
            </a:r>
            <a:r>
              <a:rPr lang="es-AR" dirty="0" err="1"/>
              <a:t>etiquetá</a:t>
            </a:r>
            <a:r>
              <a:rPr lang="es-AR" dirty="0"/>
              <a:t> a @</a:t>
            </a:r>
            <a:r>
              <a:rPr lang="es-AR" dirty="0" err="1"/>
              <a:t>voley_FeVA</a:t>
            </a:r>
            <a:r>
              <a:rPr lang="es-AR" dirty="0"/>
              <a:t> y @KINDERJOYOFMOVINGAR (Condición fundamental en ambos </a:t>
            </a:r>
            <a:r>
              <a:rPr lang="es-AR" dirty="0" err="1"/>
              <a:t>instagrams</a:t>
            </a:r>
            <a:r>
              <a:rPr lang="es-AR" dirty="0"/>
              <a:t>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02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79DC43-E40D-46CF-9A74-541F2607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8642F3-2EAA-437A-96F6-C28846071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0E9D4422-5DF3-4EB0-A946-3F94CC58D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47" y="468694"/>
            <a:ext cx="2701919" cy="5458423"/>
          </a:xfrm>
          <a:prstGeom prst="rect">
            <a:avLst/>
          </a:prstGeom>
          <a:ln>
            <a:noFill/>
          </a:ln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F70E27E0-2B68-4645-A576-FBB921B5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C0CA87-7D52-4CDA-9CC2-880646A01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978970-E380-4875-B0A3-3ABA329A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>
            <a:normAutofit/>
          </a:bodyPr>
          <a:lstStyle/>
          <a:p>
            <a:r>
              <a:rPr lang="es-AR">
                <a:solidFill>
                  <a:schemeClr val="bg1"/>
                </a:solidFill>
              </a:rPr>
              <a:t>Propuesta	</a:t>
            </a:r>
            <a:endParaRPr lang="es-MX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1E2F0-8745-46C2-B24F-509A2F7D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3396"/>
            <a:ext cx="6629400" cy="3311189"/>
          </a:xfrm>
        </p:spPr>
        <p:txBody>
          <a:bodyPr/>
          <a:lstStyle/>
          <a:p>
            <a:endParaRPr lang="es-MX"/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FEEC3801-FCC6-4BDC-95FB-C30B3F22D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64654"/>
              </p:ext>
            </p:extLst>
          </p:nvPr>
        </p:nvGraphicFramePr>
        <p:xfrm>
          <a:off x="685800" y="2063395"/>
          <a:ext cx="6382697" cy="344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05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978970-E380-4875-B0A3-3ABA329A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s-AR" sz="4800"/>
              <a:t>Sistema de Competencia</a:t>
            </a:r>
            <a:endParaRPr lang="es-MX" sz="4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10C3E-574E-49F6-8404-338DE117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2226681"/>
            <a:ext cx="9618133" cy="35862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videos competirán de la siguiente manera:</a:t>
            </a:r>
          </a:p>
          <a:p>
            <a:pPr>
              <a:lnSpc>
                <a:spcPct val="110000"/>
              </a:lnSpc>
            </a:pP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Serán agrupados por orden alfabético nombre del equipo 1 vs 1.  POSTERIOR A LA FECHA LIMITE DE RECEPCION DE VIDEOS</a:t>
            </a:r>
          </a:p>
          <a:p>
            <a:pPr>
              <a:lnSpc>
                <a:spcPct val="110000"/>
              </a:lnSpc>
            </a:pP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Llave de competencia según cantidad de participantes</a:t>
            </a:r>
          </a:p>
          <a:p>
            <a:pPr>
              <a:lnSpc>
                <a:spcPct val="110000"/>
              </a:lnSpc>
            </a:pP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votará por Encuesta Historia de Instagram 1 vs 1 hasta la definición</a:t>
            </a:r>
          </a:p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INCENTIVÁ con tu equipo la participación y la votación</a:t>
            </a: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8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B4CC8-3132-4854-B654-6F088363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92" y="1213758"/>
            <a:ext cx="6093596" cy="44304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equipo</a:t>
            </a:r>
            <a:r>
              <a:rPr lang="en-US" sz="3600" dirty="0"/>
              <a:t> GANADOR DE CADA </a:t>
            </a:r>
            <a:r>
              <a:rPr lang="en-US" sz="3600" dirty="0" err="1"/>
              <a:t>DESAFíO</a:t>
            </a:r>
            <a:r>
              <a:rPr lang="en-US" sz="3600" dirty="0"/>
              <a:t>  </a:t>
            </a:r>
            <a:r>
              <a:rPr lang="en-US" sz="3600" dirty="0" err="1"/>
              <a:t>RECIBIRá</a:t>
            </a:r>
            <a:r>
              <a:rPr lang="en-US" sz="3600" dirty="0"/>
              <a:t> MATERIALES </a:t>
            </a:r>
            <a:r>
              <a:rPr lang="en-US" sz="3600" dirty="0" err="1"/>
              <a:t>DEPOrTIVOS</a:t>
            </a:r>
            <a:r>
              <a:rPr lang="en-US" sz="3600" dirty="0"/>
              <a:t> PARA el CLUB!!! 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 err="1"/>
              <a:t>ESTáS</a:t>
            </a:r>
            <a:r>
              <a:rPr lang="en-US" sz="2000" dirty="0"/>
              <a:t> LISTO PARA DESAFIAR al “</a:t>
            </a:r>
            <a:r>
              <a:rPr lang="en-US" sz="2000" dirty="0" err="1"/>
              <a:t>zurdo</a:t>
            </a:r>
            <a:r>
              <a:rPr lang="en-US" sz="2000" dirty="0"/>
              <a:t>” y </a:t>
            </a:r>
            <a:r>
              <a:rPr lang="en-US" sz="2000" dirty="0" err="1"/>
              <a:t>jugar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equipo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2018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274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Impact</vt:lpstr>
      <vt:lpstr>Evento principal</vt:lpstr>
      <vt:lpstr>Mientras estamos en casa jugamos para el equipo</vt:lpstr>
      <vt:lpstr>Propuesta </vt:lpstr>
      <vt:lpstr>Propuesta </vt:lpstr>
      <vt:lpstr>Sistema de Competencia</vt:lpstr>
      <vt:lpstr>EL equipo GANADOR DE CADA DESAFíO  RECIBIRá MATERIALES DEPOrTIVOS PARA el CLUB!!!   ESTáS LISTO PARA DESAFIAR al “zurdo” y jugar en equipo?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Mientras estamos en casa jugamos para el equipo</dc:title>
  <dc:creator>sergio milan</dc:creator>
  <cp:lastModifiedBy>sergio milan</cp:lastModifiedBy>
  <cp:revision>6</cp:revision>
  <dcterms:created xsi:type="dcterms:W3CDTF">2020-07-22T13:59:27Z</dcterms:created>
  <dcterms:modified xsi:type="dcterms:W3CDTF">2020-07-23T17:38:38Z</dcterms:modified>
</cp:coreProperties>
</file>